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7000" y="127000"/>
            <a:ext cx="8890000" cy="6604000"/>
          </a:xfrm>
          <a:prstGeom prst="rect">
            <a:avLst/>
          </a:prstGeom>
          <a:noFill/>
          <a:ln w="177800">
            <a:solidFill>
              <a:srgbClr val="FF78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8000" y="381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0">
                <a:solidFill>
                  <a:srgbClr val="BFBFBF"/>
                </a:solidFill>
              </a:rPr>
              <a:t>qa-example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1270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>
                <a:solidFill>
                  <a:srgbClr val="000000"/>
                </a:solidFill>
              </a:rPr>
              <a:t>PRESENTATION PPTX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2159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0">
                <a:solidFill>
                  <a:srgbClr val="000000"/>
                </a:solidFill>
              </a:rPr>
              <a:t>5 slides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8000" y="3048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0">
                <a:solidFill>
                  <a:srgbClr val="000000"/>
                </a:solidFill>
              </a:rPr>
              <a:t>slide 1 of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7000" y="127000"/>
            <a:ext cx="8890000" cy="6604000"/>
          </a:xfrm>
          <a:prstGeom prst="rect">
            <a:avLst/>
          </a:prstGeom>
          <a:noFill/>
          <a:ln w="177800">
            <a:solidFill>
              <a:srgbClr val="FF78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8000" y="381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0">
                <a:solidFill>
                  <a:srgbClr val="BFBFBF"/>
                </a:solidFill>
              </a:rPr>
              <a:t>qa-example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1270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>
                <a:solidFill>
                  <a:srgbClr val="000000"/>
                </a:solidFill>
              </a:rPr>
              <a:t>PRESENTATION PPTX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2159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0">
                <a:solidFill>
                  <a:srgbClr val="000000"/>
                </a:solidFill>
              </a:rPr>
              <a:t>5 slides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8000" y="3048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0">
                <a:solidFill>
                  <a:srgbClr val="000000"/>
                </a:solidFill>
              </a:rPr>
              <a:t>slide 2 of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7000" y="127000"/>
            <a:ext cx="8890000" cy="6604000"/>
          </a:xfrm>
          <a:prstGeom prst="rect">
            <a:avLst/>
          </a:prstGeom>
          <a:noFill/>
          <a:ln w="177800">
            <a:solidFill>
              <a:srgbClr val="FF78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8000" y="381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0">
                <a:solidFill>
                  <a:srgbClr val="BFBFBF"/>
                </a:solidFill>
              </a:rPr>
              <a:t>qa-example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1270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>
                <a:solidFill>
                  <a:srgbClr val="000000"/>
                </a:solidFill>
              </a:rPr>
              <a:t>PRESENTATION PPTX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2159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0">
                <a:solidFill>
                  <a:srgbClr val="000000"/>
                </a:solidFill>
              </a:rPr>
              <a:t>5 slides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8000" y="3048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0">
                <a:solidFill>
                  <a:srgbClr val="000000"/>
                </a:solidFill>
              </a:rPr>
              <a:t>slide 3 of 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7000" y="127000"/>
            <a:ext cx="8890000" cy="6604000"/>
          </a:xfrm>
          <a:prstGeom prst="rect">
            <a:avLst/>
          </a:prstGeom>
          <a:noFill/>
          <a:ln w="177800">
            <a:solidFill>
              <a:srgbClr val="FF78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8000" y="381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0">
                <a:solidFill>
                  <a:srgbClr val="BFBFBF"/>
                </a:solidFill>
              </a:rPr>
              <a:t>qa-example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1270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>
                <a:solidFill>
                  <a:srgbClr val="000000"/>
                </a:solidFill>
              </a:rPr>
              <a:t>PRESENTATION PPTX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2159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0">
                <a:solidFill>
                  <a:srgbClr val="000000"/>
                </a:solidFill>
              </a:rPr>
              <a:t>5 slides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8000" y="3048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0">
                <a:solidFill>
                  <a:srgbClr val="000000"/>
                </a:solidFill>
              </a:rPr>
              <a:t>slide 4 of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7000" y="127000"/>
            <a:ext cx="8890000" cy="6604000"/>
          </a:xfrm>
          <a:prstGeom prst="rect">
            <a:avLst/>
          </a:prstGeom>
          <a:noFill/>
          <a:ln w="177800">
            <a:solidFill>
              <a:srgbClr val="FF78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8000" y="381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0">
                <a:solidFill>
                  <a:srgbClr val="BFBFBF"/>
                </a:solidFill>
              </a:rPr>
              <a:t>qa-example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000" y="1270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>
                <a:solidFill>
                  <a:srgbClr val="000000"/>
                </a:solidFill>
              </a:rPr>
              <a:t>PRESENTATION PPTX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8000" y="2159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0">
                <a:solidFill>
                  <a:srgbClr val="000000"/>
                </a:solidFill>
              </a:rPr>
              <a:t>5 slides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8000" y="3048000"/>
            <a:ext cx="8128000" cy="635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0">
                <a:solidFill>
                  <a:srgbClr val="000000"/>
                </a:solidFill>
              </a:rPr>
              <a:t>slide 5 of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